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86" r:id="rId27"/>
    <p:sldId id="383" r:id="rId28"/>
    <p:sldId id="384" r:id="rId29"/>
    <p:sldId id="386" r:id="rId30"/>
    <p:sldId id="414" r:id="rId31"/>
    <p:sldId id="373" r:id="rId32"/>
    <p:sldId id="283" r:id="rId33"/>
    <p:sldId id="371" r:id="rId34"/>
    <p:sldId id="374" r:id="rId35"/>
    <p:sldId id="394" r:id="rId36"/>
    <p:sldId id="285" r:id="rId37"/>
    <p:sldId id="379" r:id="rId38"/>
    <p:sldId id="412" r:id="rId39"/>
    <p:sldId id="413" r:id="rId40"/>
    <p:sldId id="393" r:id="rId41"/>
    <p:sldId id="282" r:id="rId42"/>
    <p:sldId id="367" r:id="rId43"/>
    <p:sldId id="368" r:id="rId44"/>
    <p:sldId id="370" r:id="rId45"/>
    <p:sldId id="395" r:id="rId46"/>
    <p:sldId id="284" r:id="rId47"/>
    <p:sldId id="375" r:id="rId48"/>
    <p:sldId id="410" r:id="rId49"/>
    <p:sldId id="411" r:id="rId50"/>
    <p:sldId id="396" r:id="rId51"/>
    <p:sldId id="276" r:id="rId52"/>
    <p:sldId id="362" r:id="rId53"/>
    <p:sldId id="363" r:id="rId54"/>
    <p:sldId id="365"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EE3D59-31B6-41EB-8249-47C0AEBBAE47}" v="17" dt="2021-06-20T15:06:46.4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EEEE3D59-31B6-41EB-8249-47C0AEBBAE47}"/>
    <pc:docChg chg="custSel addSld delSld modSld">
      <pc:chgData name="david rose" userId="08b2bfe6718b8631" providerId="LiveId" clId="{EEEE3D59-31B6-41EB-8249-47C0AEBBAE47}" dt="2021-06-20T15:06:46.438" v="41"/>
      <pc:docMkLst>
        <pc:docMk/>
      </pc:docMkLst>
      <pc:sldChg chg="del">
        <pc:chgData name="david rose" userId="08b2bfe6718b8631" providerId="LiveId" clId="{EEEE3D59-31B6-41EB-8249-47C0AEBBAE47}" dt="2021-06-20T15:00:00.786" v="12" actId="2696"/>
        <pc:sldMkLst>
          <pc:docMk/>
          <pc:sldMk cId="1091647316" sldId="282"/>
        </pc:sldMkLst>
      </pc:sldChg>
      <pc:sldChg chg="add">
        <pc:chgData name="david rose" userId="08b2bfe6718b8631" providerId="LiveId" clId="{EEEE3D59-31B6-41EB-8249-47C0AEBBAE47}" dt="2021-06-20T15:00:05.706" v="13"/>
        <pc:sldMkLst>
          <pc:docMk/>
          <pc:sldMk cId="2696454187" sldId="282"/>
        </pc:sldMkLst>
      </pc:sldChg>
      <pc:sldChg chg="del">
        <pc:chgData name="david rose" userId="08b2bfe6718b8631" providerId="LiveId" clId="{EEEE3D59-31B6-41EB-8249-47C0AEBBAE47}" dt="2021-06-20T14:58:44.425" v="4" actId="2696"/>
        <pc:sldMkLst>
          <pc:docMk/>
          <pc:sldMk cId="657684113" sldId="283"/>
        </pc:sldMkLst>
      </pc:sldChg>
      <pc:sldChg chg="add">
        <pc:chgData name="david rose" userId="08b2bfe6718b8631" providerId="LiveId" clId="{EEEE3D59-31B6-41EB-8249-47C0AEBBAE47}" dt="2021-06-20T14:58:53.230" v="5"/>
        <pc:sldMkLst>
          <pc:docMk/>
          <pc:sldMk cId="1204348102" sldId="283"/>
        </pc:sldMkLst>
      </pc:sldChg>
      <pc:sldChg chg="del">
        <pc:chgData name="david rose" userId="08b2bfe6718b8631" providerId="LiveId" clId="{EEEE3D59-31B6-41EB-8249-47C0AEBBAE47}" dt="2021-06-20T15:00:51.990" v="16" actId="2696"/>
        <pc:sldMkLst>
          <pc:docMk/>
          <pc:sldMk cId="1272304206" sldId="284"/>
        </pc:sldMkLst>
      </pc:sldChg>
      <pc:sldChg chg="add">
        <pc:chgData name="david rose" userId="08b2bfe6718b8631" providerId="LiveId" clId="{EEEE3D59-31B6-41EB-8249-47C0AEBBAE47}" dt="2021-06-20T15:00:57.259" v="17"/>
        <pc:sldMkLst>
          <pc:docMk/>
          <pc:sldMk cId="2047290972" sldId="284"/>
        </pc:sldMkLst>
      </pc:sldChg>
      <pc:sldChg chg="del">
        <pc:chgData name="david rose" userId="08b2bfe6718b8631" providerId="LiveId" clId="{EEEE3D59-31B6-41EB-8249-47C0AEBBAE47}" dt="2021-06-20T14:59:29.221" v="8" actId="2696"/>
        <pc:sldMkLst>
          <pc:docMk/>
          <pc:sldMk cId="432299112" sldId="285"/>
        </pc:sldMkLst>
      </pc:sldChg>
      <pc:sldChg chg="add">
        <pc:chgData name="david rose" userId="08b2bfe6718b8631" providerId="LiveId" clId="{EEEE3D59-31B6-41EB-8249-47C0AEBBAE47}" dt="2021-06-20T14:59:35.433" v="9"/>
        <pc:sldMkLst>
          <pc:docMk/>
          <pc:sldMk cId="3952830313" sldId="285"/>
        </pc:sldMkLst>
      </pc:sldChg>
      <pc:sldChg chg="add">
        <pc:chgData name="david rose" userId="08b2bfe6718b8631" providerId="LiveId" clId="{EEEE3D59-31B6-41EB-8249-47C0AEBBAE47}" dt="2021-06-20T14:57:57.674" v="1"/>
        <pc:sldMkLst>
          <pc:docMk/>
          <pc:sldMk cId="163582337" sldId="286"/>
        </pc:sldMkLst>
      </pc:sldChg>
      <pc:sldChg chg="del">
        <pc:chgData name="david rose" userId="08b2bfe6718b8631" providerId="LiveId" clId="{EEEE3D59-31B6-41EB-8249-47C0AEBBAE47}" dt="2021-06-20T14:57:43.085" v="0" actId="2696"/>
        <pc:sldMkLst>
          <pc:docMk/>
          <pc:sldMk cId="1074327647" sldId="286"/>
        </pc:sldMkLst>
      </pc:sldChg>
      <pc:sldChg chg="add">
        <pc:chgData name="david rose" userId="08b2bfe6718b8631" providerId="LiveId" clId="{EEEE3D59-31B6-41EB-8249-47C0AEBBAE47}" dt="2021-06-20T15:00:05.706" v="13"/>
        <pc:sldMkLst>
          <pc:docMk/>
          <pc:sldMk cId="1154214580" sldId="367"/>
        </pc:sldMkLst>
      </pc:sldChg>
      <pc:sldChg chg="del">
        <pc:chgData name="david rose" userId="08b2bfe6718b8631" providerId="LiveId" clId="{EEEE3D59-31B6-41EB-8249-47C0AEBBAE47}" dt="2021-06-20T15:00:00.786" v="12" actId="2696"/>
        <pc:sldMkLst>
          <pc:docMk/>
          <pc:sldMk cId="3138519696" sldId="367"/>
        </pc:sldMkLst>
      </pc:sldChg>
      <pc:sldChg chg="add">
        <pc:chgData name="david rose" userId="08b2bfe6718b8631" providerId="LiveId" clId="{EEEE3D59-31B6-41EB-8249-47C0AEBBAE47}" dt="2021-06-20T15:00:05.706" v="13"/>
        <pc:sldMkLst>
          <pc:docMk/>
          <pc:sldMk cId="2535594882" sldId="368"/>
        </pc:sldMkLst>
      </pc:sldChg>
      <pc:sldChg chg="del">
        <pc:chgData name="david rose" userId="08b2bfe6718b8631" providerId="LiveId" clId="{EEEE3D59-31B6-41EB-8249-47C0AEBBAE47}" dt="2021-06-20T15:00:00.786" v="12" actId="2696"/>
        <pc:sldMkLst>
          <pc:docMk/>
          <pc:sldMk cId="3673769108" sldId="368"/>
        </pc:sldMkLst>
      </pc:sldChg>
      <pc:sldChg chg="del">
        <pc:chgData name="david rose" userId="08b2bfe6718b8631" providerId="LiveId" clId="{EEEE3D59-31B6-41EB-8249-47C0AEBBAE47}" dt="2021-06-20T15:00:00.786" v="12" actId="2696"/>
        <pc:sldMkLst>
          <pc:docMk/>
          <pc:sldMk cId="2689830450" sldId="370"/>
        </pc:sldMkLst>
      </pc:sldChg>
      <pc:sldChg chg="add">
        <pc:chgData name="david rose" userId="08b2bfe6718b8631" providerId="LiveId" clId="{EEEE3D59-31B6-41EB-8249-47C0AEBBAE47}" dt="2021-06-20T15:00:05.706" v="13"/>
        <pc:sldMkLst>
          <pc:docMk/>
          <pc:sldMk cId="4028377500" sldId="370"/>
        </pc:sldMkLst>
      </pc:sldChg>
      <pc:sldChg chg="add">
        <pc:chgData name="david rose" userId="08b2bfe6718b8631" providerId="LiveId" clId="{EEEE3D59-31B6-41EB-8249-47C0AEBBAE47}" dt="2021-06-20T14:58:53.230" v="5"/>
        <pc:sldMkLst>
          <pc:docMk/>
          <pc:sldMk cId="1433915206" sldId="371"/>
        </pc:sldMkLst>
      </pc:sldChg>
      <pc:sldChg chg="del">
        <pc:chgData name="david rose" userId="08b2bfe6718b8631" providerId="LiveId" clId="{EEEE3D59-31B6-41EB-8249-47C0AEBBAE47}" dt="2021-06-20T14:58:44.425" v="4" actId="2696"/>
        <pc:sldMkLst>
          <pc:docMk/>
          <pc:sldMk cId="3187227821" sldId="371"/>
        </pc:sldMkLst>
      </pc:sldChg>
      <pc:sldChg chg="del">
        <pc:chgData name="david rose" userId="08b2bfe6718b8631" providerId="LiveId" clId="{EEEE3D59-31B6-41EB-8249-47C0AEBBAE47}" dt="2021-06-20T14:58:44.425" v="4" actId="2696"/>
        <pc:sldMkLst>
          <pc:docMk/>
          <pc:sldMk cId="1719367943" sldId="373"/>
        </pc:sldMkLst>
      </pc:sldChg>
      <pc:sldChg chg="add">
        <pc:chgData name="david rose" userId="08b2bfe6718b8631" providerId="LiveId" clId="{EEEE3D59-31B6-41EB-8249-47C0AEBBAE47}" dt="2021-06-20T14:58:53.230" v="5"/>
        <pc:sldMkLst>
          <pc:docMk/>
          <pc:sldMk cId="2959854107" sldId="373"/>
        </pc:sldMkLst>
      </pc:sldChg>
      <pc:sldChg chg="del">
        <pc:chgData name="david rose" userId="08b2bfe6718b8631" providerId="LiveId" clId="{EEEE3D59-31B6-41EB-8249-47C0AEBBAE47}" dt="2021-06-20T14:58:44.425" v="4" actId="2696"/>
        <pc:sldMkLst>
          <pc:docMk/>
          <pc:sldMk cId="445590357" sldId="374"/>
        </pc:sldMkLst>
      </pc:sldChg>
      <pc:sldChg chg="add">
        <pc:chgData name="david rose" userId="08b2bfe6718b8631" providerId="LiveId" clId="{EEEE3D59-31B6-41EB-8249-47C0AEBBAE47}" dt="2021-06-20T14:58:53.230" v="5"/>
        <pc:sldMkLst>
          <pc:docMk/>
          <pc:sldMk cId="3828386067" sldId="374"/>
        </pc:sldMkLst>
      </pc:sldChg>
      <pc:sldChg chg="add">
        <pc:chgData name="david rose" userId="08b2bfe6718b8631" providerId="LiveId" clId="{EEEE3D59-31B6-41EB-8249-47C0AEBBAE47}" dt="2021-06-20T15:00:57.259" v="17"/>
        <pc:sldMkLst>
          <pc:docMk/>
          <pc:sldMk cId="1224548971" sldId="375"/>
        </pc:sldMkLst>
      </pc:sldChg>
      <pc:sldChg chg="del">
        <pc:chgData name="david rose" userId="08b2bfe6718b8631" providerId="LiveId" clId="{EEEE3D59-31B6-41EB-8249-47C0AEBBAE47}" dt="2021-06-20T15:00:51.990" v="16" actId="2696"/>
        <pc:sldMkLst>
          <pc:docMk/>
          <pc:sldMk cId="1234952519" sldId="375"/>
        </pc:sldMkLst>
      </pc:sldChg>
      <pc:sldChg chg="del">
        <pc:chgData name="david rose" userId="08b2bfe6718b8631" providerId="LiveId" clId="{EEEE3D59-31B6-41EB-8249-47C0AEBBAE47}" dt="2021-06-20T14:59:29.221" v="8" actId="2696"/>
        <pc:sldMkLst>
          <pc:docMk/>
          <pc:sldMk cId="2812429141" sldId="379"/>
        </pc:sldMkLst>
      </pc:sldChg>
      <pc:sldChg chg="add">
        <pc:chgData name="david rose" userId="08b2bfe6718b8631" providerId="LiveId" clId="{EEEE3D59-31B6-41EB-8249-47C0AEBBAE47}" dt="2021-06-20T14:59:35.433" v="9"/>
        <pc:sldMkLst>
          <pc:docMk/>
          <pc:sldMk cId="3257670942" sldId="379"/>
        </pc:sldMkLst>
      </pc:sldChg>
      <pc:sldChg chg="add">
        <pc:chgData name="david rose" userId="08b2bfe6718b8631" providerId="LiveId" clId="{EEEE3D59-31B6-41EB-8249-47C0AEBBAE47}" dt="2021-06-20T14:57:57.674" v="1"/>
        <pc:sldMkLst>
          <pc:docMk/>
          <pc:sldMk cId="2163826338" sldId="383"/>
        </pc:sldMkLst>
      </pc:sldChg>
      <pc:sldChg chg="del">
        <pc:chgData name="david rose" userId="08b2bfe6718b8631" providerId="LiveId" clId="{EEEE3D59-31B6-41EB-8249-47C0AEBBAE47}" dt="2021-06-20T14:57:43.085" v="0" actId="2696"/>
        <pc:sldMkLst>
          <pc:docMk/>
          <pc:sldMk cId="2277562353" sldId="383"/>
        </pc:sldMkLst>
      </pc:sldChg>
      <pc:sldChg chg="add">
        <pc:chgData name="david rose" userId="08b2bfe6718b8631" providerId="LiveId" clId="{EEEE3D59-31B6-41EB-8249-47C0AEBBAE47}" dt="2021-06-20T14:57:57.674" v="1"/>
        <pc:sldMkLst>
          <pc:docMk/>
          <pc:sldMk cId="1160890683" sldId="384"/>
        </pc:sldMkLst>
      </pc:sldChg>
      <pc:sldChg chg="del">
        <pc:chgData name="david rose" userId="08b2bfe6718b8631" providerId="LiveId" clId="{EEEE3D59-31B6-41EB-8249-47C0AEBBAE47}" dt="2021-06-20T14:57:43.085" v="0" actId="2696"/>
        <pc:sldMkLst>
          <pc:docMk/>
          <pc:sldMk cId="3982707647" sldId="384"/>
        </pc:sldMkLst>
      </pc:sldChg>
      <pc:sldChg chg="del">
        <pc:chgData name="david rose" userId="08b2bfe6718b8631" providerId="LiveId" clId="{EEEE3D59-31B6-41EB-8249-47C0AEBBAE47}" dt="2021-06-20T14:57:43.085" v="0" actId="2696"/>
        <pc:sldMkLst>
          <pc:docMk/>
          <pc:sldMk cId="709827238" sldId="386"/>
        </pc:sldMkLst>
      </pc:sldChg>
      <pc:sldChg chg="add">
        <pc:chgData name="david rose" userId="08b2bfe6718b8631" providerId="LiveId" clId="{EEEE3D59-31B6-41EB-8249-47C0AEBBAE47}" dt="2021-06-20T14:57:57.674" v="1"/>
        <pc:sldMkLst>
          <pc:docMk/>
          <pc:sldMk cId="3955786227" sldId="386"/>
        </pc:sldMkLst>
      </pc:sldChg>
      <pc:sldChg chg="add">
        <pc:chgData name="david rose" userId="08b2bfe6718b8631" providerId="LiveId" clId="{EEEE3D59-31B6-41EB-8249-47C0AEBBAE47}" dt="2021-06-20T15:00:05.706" v="13"/>
        <pc:sldMkLst>
          <pc:docMk/>
          <pc:sldMk cId="3496554062" sldId="393"/>
        </pc:sldMkLst>
      </pc:sldChg>
      <pc:sldChg chg="del">
        <pc:chgData name="david rose" userId="08b2bfe6718b8631" providerId="LiveId" clId="{EEEE3D59-31B6-41EB-8249-47C0AEBBAE47}" dt="2021-06-20T15:00:00.786" v="12" actId="2696"/>
        <pc:sldMkLst>
          <pc:docMk/>
          <pc:sldMk cId="4158518132" sldId="393"/>
        </pc:sldMkLst>
      </pc:sldChg>
      <pc:sldChg chg="del">
        <pc:chgData name="david rose" userId="08b2bfe6718b8631" providerId="LiveId" clId="{EEEE3D59-31B6-41EB-8249-47C0AEBBAE47}" dt="2021-06-20T14:58:44.425" v="4" actId="2696"/>
        <pc:sldMkLst>
          <pc:docMk/>
          <pc:sldMk cId="2664770359" sldId="394"/>
        </pc:sldMkLst>
      </pc:sldChg>
      <pc:sldChg chg="add">
        <pc:chgData name="david rose" userId="08b2bfe6718b8631" providerId="LiveId" clId="{EEEE3D59-31B6-41EB-8249-47C0AEBBAE47}" dt="2021-06-20T14:59:00.532" v="7"/>
        <pc:sldMkLst>
          <pc:docMk/>
          <pc:sldMk cId="3036998240" sldId="394"/>
        </pc:sldMkLst>
      </pc:sldChg>
      <pc:sldChg chg="add del">
        <pc:chgData name="david rose" userId="08b2bfe6718b8631" providerId="LiveId" clId="{EEEE3D59-31B6-41EB-8249-47C0AEBBAE47}" dt="2021-06-20T14:58:55.873" v="6" actId="2696"/>
        <pc:sldMkLst>
          <pc:docMk/>
          <pc:sldMk cId="3705994394" sldId="394"/>
        </pc:sldMkLst>
      </pc:sldChg>
      <pc:sldChg chg="add">
        <pc:chgData name="david rose" userId="08b2bfe6718b8631" providerId="LiveId" clId="{EEEE3D59-31B6-41EB-8249-47C0AEBBAE47}" dt="2021-06-20T15:00:57.259" v="17"/>
        <pc:sldMkLst>
          <pc:docMk/>
          <pc:sldMk cId="403237061" sldId="395"/>
        </pc:sldMkLst>
      </pc:sldChg>
      <pc:sldChg chg="del">
        <pc:chgData name="david rose" userId="08b2bfe6718b8631" providerId="LiveId" clId="{EEEE3D59-31B6-41EB-8249-47C0AEBBAE47}" dt="2021-06-20T15:00:51.990" v="16" actId="2696"/>
        <pc:sldMkLst>
          <pc:docMk/>
          <pc:sldMk cId="1011489950" sldId="395"/>
        </pc:sldMkLst>
      </pc:sldChg>
      <pc:sldChg chg="add">
        <pc:chgData name="david rose" userId="08b2bfe6718b8631" providerId="LiveId" clId="{EEEE3D59-31B6-41EB-8249-47C0AEBBAE47}" dt="2021-06-20T15:00:13.153" v="15"/>
        <pc:sldMkLst>
          <pc:docMk/>
          <pc:sldMk cId="1012676509" sldId="396"/>
        </pc:sldMkLst>
      </pc:sldChg>
      <pc:sldChg chg="add del">
        <pc:chgData name="david rose" userId="08b2bfe6718b8631" providerId="LiveId" clId="{EEEE3D59-31B6-41EB-8249-47C0AEBBAE47}" dt="2021-06-20T14:59:37.564" v="10" actId="2696"/>
        <pc:sldMkLst>
          <pc:docMk/>
          <pc:sldMk cId="1499288714" sldId="396"/>
        </pc:sldMkLst>
      </pc:sldChg>
      <pc:sldChg chg="add del">
        <pc:chgData name="david rose" userId="08b2bfe6718b8631" providerId="LiveId" clId="{EEEE3D59-31B6-41EB-8249-47C0AEBBAE47}" dt="2021-06-20T15:00:08.414" v="14" actId="2696"/>
        <pc:sldMkLst>
          <pc:docMk/>
          <pc:sldMk cId="3311750325" sldId="396"/>
        </pc:sldMkLst>
      </pc:sldChg>
      <pc:sldChg chg="del">
        <pc:chgData name="david rose" userId="08b2bfe6718b8631" providerId="LiveId" clId="{EEEE3D59-31B6-41EB-8249-47C0AEBBAE47}" dt="2021-06-20T14:59:29.221" v="8" actId="2696"/>
        <pc:sldMkLst>
          <pc:docMk/>
          <pc:sldMk cId="3388398141" sldId="396"/>
        </pc:sldMkLst>
      </pc:sldChg>
      <pc:sldChg chg="del">
        <pc:chgData name="david rose" userId="08b2bfe6718b8631" providerId="LiveId" clId="{EEEE3D59-31B6-41EB-8249-47C0AEBBAE47}" dt="2021-06-20T14:58:16.344" v="3" actId="47"/>
        <pc:sldMkLst>
          <pc:docMk/>
          <pc:sldMk cId="1737350667" sldId="397"/>
        </pc:sldMkLst>
      </pc:sldChg>
      <pc:sldChg chg="addSp delSp modSp mod delAnim modAnim">
        <pc:chgData name="david rose" userId="08b2bfe6718b8631" providerId="LiveId" clId="{EEEE3D59-31B6-41EB-8249-47C0AEBBAE47}" dt="2021-06-20T15:04:32.295" v="21" actId="1076"/>
        <pc:sldMkLst>
          <pc:docMk/>
          <pc:sldMk cId="4168825330" sldId="405"/>
        </pc:sldMkLst>
        <pc:picChg chg="del">
          <ac:chgData name="david rose" userId="08b2bfe6718b8631" providerId="LiveId" clId="{EEEE3D59-31B6-41EB-8249-47C0AEBBAE47}" dt="2021-06-20T15:04:28.296" v="19" actId="478"/>
          <ac:picMkLst>
            <pc:docMk/>
            <pc:sldMk cId="4168825330" sldId="405"/>
            <ac:picMk id="6" creationId="{DA626D68-FE2B-4449-911D-340BDDC4EC64}"/>
          </ac:picMkLst>
        </pc:picChg>
        <pc:picChg chg="add mod">
          <ac:chgData name="david rose" userId="08b2bfe6718b8631" providerId="LiveId" clId="{EEEE3D59-31B6-41EB-8249-47C0AEBBAE47}" dt="2021-06-20T15:04:32.295" v="21" actId="1076"/>
          <ac:picMkLst>
            <pc:docMk/>
            <pc:sldMk cId="4168825330" sldId="405"/>
            <ac:picMk id="9" creationId="{8D78A531-899B-4285-A900-F3454A529181}"/>
          </ac:picMkLst>
        </pc:picChg>
      </pc:sldChg>
      <pc:sldChg chg="delSp del mod delAnim">
        <pc:chgData name="david rose" userId="08b2bfe6718b8631" providerId="LiveId" clId="{EEEE3D59-31B6-41EB-8249-47C0AEBBAE47}" dt="2021-06-20T15:05:47.737" v="34" actId="47"/>
        <pc:sldMkLst>
          <pc:docMk/>
          <pc:sldMk cId="1574941920" sldId="406"/>
        </pc:sldMkLst>
        <pc:picChg chg="del">
          <ac:chgData name="david rose" userId="08b2bfe6718b8631" providerId="LiveId" clId="{EEEE3D59-31B6-41EB-8249-47C0AEBBAE47}" dt="2021-06-20T15:04:44.926" v="23" actId="21"/>
          <ac:picMkLst>
            <pc:docMk/>
            <pc:sldMk cId="1574941920" sldId="406"/>
            <ac:picMk id="6" creationId="{DA626D68-FE2B-4449-911D-340BDDC4EC64}"/>
          </ac:picMkLst>
        </pc:picChg>
        <pc:picChg chg="del">
          <ac:chgData name="david rose" userId="08b2bfe6718b8631" providerId="LiveId" clId="{EEEE3D59-31B6-41EB-8249-47C0AEBBAE47}" dt="2021-06-20T15:04:24.462" v="18" actId="21"/>
          <ac:picMkLst>
            <pc:docMk/>
            <pc:sldMk cId="1574941920" sldId="406"/>
            <ac:picMk id="9" creationId="{6CFA5D4A-CB98-4EF3-A4D5-4D84EADF8BAE}"/>
          </ac:picMkLst>
        </pc:picChg>
      </pc:sldChg>
      <pc:sldChg chg="del">
        <pc:chgData name="david rose" userId="08b2bfe6718b8631" providerId="LiveId" clId="{EEEE3D59-31B6-41EB-8249-47C0AEBBAE47}" dt="2021-06-20T15:05:48.690" v="35" actId="47"/>
        <pc:sldMkLst>
          <pc:docMk/>
          <pc:sldMk cId="3101252515" sldId="407"/>
        </pc:sldMkLst>
      </pc:sldChg>
      <pc:sldChg chg="del">
        <pc:chgData name="david rose" userId="08b2bfe6718b8631" providerId="LiveId" clId="{EEEE3D59-31B6-41EB-8249-47C0AEBBAE47}" dt="2021-06-20T15:00:51.990" v="16" actId="2696"/>
        <pc:sldMkLst>
          <pc:docMk/>
          <pc:sldMk cId="2363795986" sldId="410"/>
        </pc:sldMkLst>
      </pc:sldChg>
      <pc:sldChg chg="add">
        <pc:chgData name="david rose" userId="08b2bfe6718b8631" providerId="LiveId" clId="{EEEE3D59-31B6-41EB-8249-47C0AEBBAE47}" dt="2021-06-20T15:00:57.259" v="17"/>
        <pc:sldMkLst>
          <pc:docMk/>
          <pc:sldMk cId="3898053881" sldId="410"/>
        </pc:sldMkLst>
      </pc:sldChg>
      <pc:sldChg chg="add">
        <pc:chgData name="david rose" userId="08b2bfe6718b8631" providerId="LiveId" clId="{EEEE3D59-31B6-41EB-8249-47C0AEBBAE47}" dt="2021-06-20T15:00:57.259" v="17"/>
        <pc:sldMkLst>
          <pc:docMk/>
          <pc:sldMk cId="576341872" sldId="411"/>
        </pc:sldMkLst>
      </pc:sldChg>
      <pc:sldChg chg="del">
        <pc:chgData name="david rose" userId="08b2bfe6718b8631" providerId="LiveId" clId="{EEEE3D59-31B6-41EB-8249-47C0AEBBAE47}" dt="2021-06-20T15:00:51.990" v="16" actId="2696"/>
        <pc:sldMkLst>
          <pc:docMk/>
          <pc:sldMk cId="1689570683" sldId="411"/>
        </pc:sldMkLst>
      </pc:sldChg>
      <pc:sldChg chg="add">
        <pc:chgData name="david rose" userId="08b2bfe6718b8631" providerId="LiveId" clId="{EEEE3D59-31B6-41EB-8249-47C0AEBBAE47}" dt="2021-06-20T14:59:35.433" v="9"/>
        <pc:sldMkLst>
          <pc:docMk/>
          <pc:sldMk cId="1210793846" sldId="412"/>
        </pc:sldMkLst>
      </pc:sldChg>
      <pc:sldChg chg="del">
        <pc:chgData name="david rose" userId="08b2bfe6718b8631" providerId="LiveId" clId="{EEEE3D59-31B6-41EB-8249-47C0AEBBAE47}" dt="2021-06-20T14:59:29.221" v="8" actId="2696"/>
        <pc:sldMkLst>
          <pc:docMk/>
          <pc:sldMk cId="2400776508" sldId="412"/>
        </pc:sldMkLst>
      </pc:sldChg>
      <pc:sldChg chg="del">
        <pc:chgData name="david rose" userId="08b2bfe6718b8631" providerId="LiveId" clId="{EEEE3D59-31B6-41EB-8249-47C0AEBBAE47}" dt="2021-06-20T14:59:29.221" v="8" actId="2696"/>
        <pc:sldMkLst>
          <pc:docMk/>
          <pc:sldMk cId="597987524" sldId="413"/>
        </pc:sldMkLst>
      </pc:sldChg>
      <pc:sldChg chg="add">
        <pc:chgData name="david rose" userId="08b2bfe6718b8631" providerId="LiveId" clId="{EEEE3D59-31B6-41EB-8249-47C0AEBBAE47}" dt="2021-06-20T14:59:35.433" v="9"/>
        <pc:sldMkLst>
          <pc:docMk/>
          <pc:sldMk cId="3596593242" sldId="413"/>
        </pc:sldMkLst>
      </pc:sldChg>
      <pc:sldChg chg="add">
        <pc:chgData name="david rose" userId="08b2bfe6718b8631" providerId="LiveId" clId="{EEEE3D59-31B6-41EB-8249-47C0AEBBAE47}" dt="2021-06-20T14:58:10.210" v="2"/>
        <pc:sldMkLst>
          <pc:docMk/>
          <pc:sldMk cId="3558792517" sldId="414"/>
        </pc:sldMkLst>
      </pc:sldChg>
      <pc:sldChg chg="addSp modSp add mod modAnim">
        <pc:chgData name="david rose" userId="08b2bfe6718b8631" providerId="LiveId" clId="{EEEE3D59-31B6-41EB-8249-47C0AEBBAE47}" dt="2021-06-20T15:05:27.187" v="31"/>
        <pc:sldMkLst>
          <pc:docMk/>
          <pc:sldMk cId="2615000832" sldId="415"/>
        </pc:sldMkLst>
        <pc:spChg chg="mod">
          <ac:chgData name="david rose" userId="08b2bfe6718b8631" providerId="LiveId" clId="{EEEE3D59-31B6-41EB-8249-47C0AEBBAE47}" dt="2021-06-20T15:05:19.166" v="30" actId="1076"/>
          <ac:spMkLst>
            <pc:docMk/>
            <pc:sldMk cId="2615000832" sldId="415"/>
            <ac:spMk id="7" creationId="{6C3D2905-B4C7-4785-A60D-2EA3A79B70AD}"/>
          </ac:spMkLst>
        </pc:spChg>
        <pc:picChg chg="add mod">
          <ac:chgData name="david rose" userId="08b2bfe6718b8631" providerId="LiveId" clId="{EEEE3D59-31B6-41EB-8249-47C0AEBBAE47}" dt="2021-06-20T15:05:13.976" v="29" actId="1076"/>
          <ac:picMkLst>
            <pc:docMk/>
            <pc:sldMk cId="2615000832" sldId="415"/>
            <ac:picMk id="6" creationId="{84AA024D-AC8F-40DA-994E-D3F7EFEBF4B7}"/>
          </ac:picMkLst>
        </pc:picChg>
      </pc:sldChg>
      <pc:sldChg chg="delSp modSp add mod modAnim modNotesTx">
        <pc:chgData name="david rose" userId="08b2bfe6718b8631" providerId="LiveId" clId="{EEEE3D59-31B6-41EB-8249-47C0AEBBAE47}" dt="2021-06-20T15:06:46.438" v="41"/>
        <pc:sldMkLst>
          <pc:docMk/>
          <pc:sldMk cId="2137528194" sldId="416"/>
        </pc:sldMkLst>
        <pc:spChg chg="del mod">
          <ac:chgData name="david rose" userId="08b2bfe6718b8631" providerId="LiveId" clId="{EEEE3D59-31B6-41EB-8249-47C0AEBBAE47}" dt="2021-06-20T15:05:55.769" v="37" actId="478"/>
          <ac:spMkLst>
            <pc:docMk/>
            <pc:sldMk cId="2137528194" sldId="416"/>
            <ac:spMk id="7" creationId="{6C3D2905-B4C7-4785-A60D-2EA3A79B70A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427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2114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8961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5654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237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4331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8375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50748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316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0689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38184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7239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2380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3699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6034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1156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92400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2028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748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8486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2137125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2557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231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2029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zulu.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a:t>
            </a:r>
            <a:r>
              <a:rPr kumimoji="0" lang="en" sz="1400" b="0" i="0" u="none" strike="noStrike" kern="0" cap="none" spc="0" normalizeH="0" baseline="0" noProof="0">
                <a:ln>
                  <a:noFill/>
                </a:ln>
                <a:solidFill>
                  <a:srgbClr val="000000"/>
                </a:solidFill>
                <a:effectLst/>
                <a:uLnTx/>
                <a:uFillTx/>
                <a:latin typeface="Arial"/>
                <a:cs typeface="Arial"/>
                <a:sym typeface="Arial"/>
              </a:rPr>
              <a:t>is a </a:t>
            </a:r>
            <a:r>
              <a:rPr lang="en"/>
              <a:t>mupa</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edo. </a:t>
            </a:r>
            <a:endParaRPr dirty="0"/>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6358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3"/>
          <a:stretch>
            <a:fillRect/>
          </a:stretch>
        </p:blipFill>
        <p:spPr>
          <a:xfrm>
            <a:off x="5088884" y="359556"/>
            <a:ext cx="1873913" cy="1486949"/>
          </a:xfrm>
          <a:prstGeom prst="rect">
            <a:avLst/>
          </a:prstGeom>
        </p:spPr>
      </p:pic>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1638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71;p38">
            <a:extLst>
              <a:ext uri="{FF2B5EF4-FFF2-40B4-BE49-F238E27FC236}">
                <a16:creationId xmlns:a16="http://schemas.microsoft.com/office/drawing/2014/main" id="{BFE690F5-07FA-4C81-B7EF-A2D95D5F3C31}"/>
              </a:ext>
            </a:extLst>
          </p:cNvPr>
          <p:cNvSpPr txBox="1"/>
          <p:nvPr/>
        </p:nvSpPr>
        <p:spPr>
          <a:xfrm>
            <a:off x="5644616" y="3947470"/>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3"/>
          <a:srcRect l="9512" r="17463" b="22324"/>
          <a:stretch/>
        </p:blipFill>
        <p:spPr>
          <a:xfrm>
            <a:off x="5263972" y="2373340"/>
            <a:ext cx="1651688" cy="1486950"/>
          </a:xfrm>
          <a:prstGeom prst="rect">
            <a:avLst/>
          </a:prstGeom>
        </p:spPr>
      </p:pic>
      <p:pic>
        <p:nvPicPr>
          <p:cNvPr id="4" name="Google Shape;275;p38">
            <a:extLst>
              <a:ext uri="{FF2B5EF4-FFF2-40B4-BE49-F238E27FC236}">
                <a16:creationId xmlns:a16="http://schemas.microsoft.com/office/drawing/2014/main" id="{9A7620B8-A70B-4D95-82A7-34B490F85477}"/>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5" name="Picture 4">
            <a:extLst>
              <a:ext uri="{FF2B5EF4-FFF2-40B4-BE49-F238E27FC236}">
                <a16:creationId xmlns:a16="http://schemas.microsoft.com/office/drawing/2014/main" id="{204CFF86-1E08-4AD0-9CCB-D0E4CE553BC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C51020BB-6395-44C0-A6C4-9981A7B5C17C}"/>
              </a:ext>
            </a:extLst>
          </p:cNvPr>
          <p:cNvPicPr>
            <a:picLocks noChangeAspect="1"/>
          </p:cNvPicPr>
          <p:nvPr/>
        </p:nvPicPr>
        <p:blipFill>
          <a:blip r:embed="rId7"/>
          <a:stretch>
            <a:fillRect/>
          </a:stretch>
        </p:blipFill>
        <p:spPr>
          <a:xfrm>
            <a:off x="5088884" y="359556"/>
            <a:ext cx="1873913" cy="1486949"/>
          </a:xfrm>
          <a:prstGeom prst="rect">
            <a:avLst/>
          </a:prstGeom>
        </p:spPr>
      </p:pic>
    </p:spTree>
    <p:extLst>
      <p:ext uri="{BB962C8B-B14F-4D97-AF65-F5344CB8AC3E}">
        <p14:creationId xmlns:p14="http://schemas.microsoft.com/office/powerpoint/2010/main" val="116089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689760" y="1366836"/>
            <a:ext cx="1389436" cy="1800225"/>
          </a:xfrm>
          <a:prstGeom prst="rect">
            <a:avLst/>
          </a:prstGeom>
          <a:noFill/>
          <a:ln>
            <a:noFill/>
          </a:ln>
        </p:spPr>
      </p:pic>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4"/>
          <a:srcRect l="9512" r="17463" b="22324"/>
          <a:stretch/>
        </p:blipFill>
        <p:spPr>
          <a:xfrm>
            <a:off x="4996713" y="2571750"/>
            <a:ext cx="1651688" cy="1486950"/>
          </a:xfrm>
          <a:prstGeom prst="rect">
            <a:avLst/>
          </a:prstGeom>
        </p:spPr>
      </p:pic>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5"/>
          <a:stretch>
            <a:fillRect/>
          </a:stretch>
        </p:blipFill>
        <p:spPr>
          <a:xfrm>
            <a:off x="4885601" y="100970"/>
            <a:ext cx="1873913" cy="1486949"/>
          </a:xfrm>
          <a:prstGeom prst="rect">
            <a:avLst/>
          </a:prstGeom>
        </p:spPr>
      </p:pic>
      <p:pic>
        <p:nvPicPr>
          <p:cNvPr id="5" name="Picture 4">
            <a:extLst>
              <a:ext uri="{FF2B5EF4-FFF2-40B4-BE49-F238E27FC236}">
                <a16:creationId xmlns:a16="http://schemas.microsoft.com/office/drawing/2014/main" id="{044A9AB1-618C-4A76-94D3-7AFC7A5C34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95578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5879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abdy. </a:t>
            </a:r>
            <a:endParaRPr dirty="0"/>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95985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906105" y="16693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8" name="Picture 7">
            <a:extLst>
              <a:ext uri="{FF2B5EF4-FFF2-40B4-BE49-F238E27FC236}">
                <a16:creationId xmlns:a16="http://schemas.microsoft.com/office/drawing/2014/main" id="{DD121BA6-9ACD-48B1-9CA9-29126C83CBA8}"/>
              </a:ext>
            </a:extLst>
          </p:cNvPr>
          <p:cNvPicPr>
            <a:picLocks noChangeAspect="1"/>
          </p:cNvPicPr>
          <p:nvPr/>
        </p:nvPicPr>
        <p:blipFill rotWithShape="1">
          <a:blip r:embed="rId4"/>
          <a:srcRect l="11017" t="16893" r="11208" b="15343"/>
          <a:stretch/>
        </p:blipFill>
        <p:spPr>
          <a:xfrm>
            <a:off x="5620887" y="391773"/>
            <a:ext cx="1404071" cy="1223337"/>
          </a:xfrm>
          <a:prstGeom prst="rect">
            <a:avLst/>
          </a:prstGeom>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20434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5D10F264-ACF5-4688-87C1-BF3E7671D008}"/>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5" name="Google Shape;239;p35">
            <a:extLst>
              <a:ext uri="{FF2B5EF4-FFF2-40B4-BE49-F238E27FC236}">
                <a16:creationId xmlns:a16="http://schemas.microsoft.com/office/drawing/2014/main" id="{4120FBFD-B974-457E-BFDC-D31F9A5ED251}"/>
              </a:ext>
            </a:extLst>
          </p:cNvPr>
          <p:cNvSpPr txBox="1"/>
          <p:nvPr/>
        </p:nvSpPr>
        <p:spPr>
          <a:xfrm>
            <a:off x="6292956" y="4598665"/>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6" name="Google Shape;243;p35">
            <a:extLst>
              <a:ext uri="{FF2B5EF4-FFF2-40B4-BE49-F238E27FC236}">
                <a16:creationId xmlns:a16="http://schemas.microsoft.com/office/drawing/2014/main" id="{3E5ED15B-4E95-43B0-BBEC-DE354366EB28}"/>
              </a:ext>
            </a:extLst>
          </p:cNvPr>
          <p:cNvPicPr preferRelativeResize="0"/>
          <p:nvPr/>
        </p:nvPicPr>
        <p:blipFill>
          <a:blip r:embed="rId4">
            <a:alphaModFix/>
          </a:blip>
          <a:stretch>
            <a:fillRect/>
          </a:stretch>
        </p:blipFill>
        <p:spPr>
          <a:xfrm>
            <a:off x="5417393" y="2731765"/>
            <a:ext cx="1866900" cy="1866900"/>
          </a:xfrm>
          <a:prstGeom prst="rect">
            <a:avLst/>
          </a:prstGeom>
          <a:noFill/>
          <a:ln>
            <a:noFill/>
          </a:ln>
        </p:spPr>
      </p:pic>
      <p:pic>
        <p:nvPicPr>
          <p:cNvPr id="7" name="Picture 6">
            <a:extLst>
              <a:ext uri="{FF2B5EF4-FFF2-40B4-BE49-F238E27FC236}">
                <a16:creationId xmlns:a16="http://schemas.microsoft.com/office/drawing/2014/main" id="{E9E1AC3C-D422-4203-8FED-641CE7E135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Picture 7">
            <a:extLst>
              <a:ext uri="{FF2B5EF4-FFF2-40B4-BE49-F238E27FC236}">
                <a16:creationId xmlns:a16="http://schemas.microsoft.com/office/drawing/2014/main" id="{BA5DF9B4-ADA9-4F59-99B2-846C4AAC8C18}"/>
              </a:ext>
            </a:extLst>
          </p:cNvPr>
          <p:cNvPicPr>
            <a:picLocks noChangeAspect="1"/>
          </p:cNvPicPr>
          <p:nvPr/>
        </p:nvPicPr>
        <p:blipFill rotWithShape="1">
          <a:blip r:embed="rId7"/>
          <a:srcRect l="11017" t="16893" r="11208" b="15343"/>
          <a:stretch/>
        </p:blipFill>
        <p:spPr>
          <a:xfrm>
            <a:off x="5620887" y="391773"/>
            <a:ext cx="1404071" cy="1223337"/>
          </a:xfrm>
          <a:prstGeom prst="rect">
            <a:avLst/>
          </a:prstGeom>
        </p:spPr>
      </p:pic>
    </p:spTree>
    <p:extLst>
      <p:ext uri="{BB962C8B-B14F-4D97-AF65-F5344CB8AC3E}">
        <p14:creationId xmlns:p14="http://schemas.microsoft.com/office/powerpoint/2010/main" val="143391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540317" y="1670372"/>
            <a:ext cx="2351776" cy="1565000"/>
          </a:xfrm>
          <a:prstGeom prst="rect">
            <a:avLst/>
          </a:prstGeom>
          <a:noFill/>
          <a:ln>
            <a:noFill/>
          </a:ln>
        </p:spPr>
      </p:pic>
      <p:pic>
        <p:nvPicPr>
          <p:cNvPr id="20" name="Google Shape;243;p35">
            <a:extLst>
              <a:ext uri="{FF2B5EF4-FFF2-40B4-BE49-F238E27FC236}">
                <a16:creationId xmlns:a16="http://schemas.microsoft.com/office/drawing/2014/main" id="{D82E580A-A4DA-4CA0-B7C0-55BAF39A5183}"/>
              </a:ext>
            </a:extLst>
          </p:cNvPr>
          <p:cNvPicPr preferRelativeResize="0"/>
          <p:nvPr/>
        </p:nvPicPr>
        <p:blipFill>
          <a:blip r:embed="rId4">
            <a:alphaModFix/>
          </a:blip>
          <a:stretch>
            <a:fillRect/>
          </a:stretch>
        </p:blipFill>
        <p:spPr>
          <a:xfrm>
            <a:off x="5006644" y="3200427"/>
            <a:ext cx="1866900" cy="1866900"/>
          </a:xfrm>
          <a:prstGeom prst="rect">
            <a:avLst/>
          </a:prstGeom>
          <a:noFill/>
          <a:ln>
            <a:noFill/>
          </a:ln>
        </p:spPr>
      </p:pic>
      <p:pic>
        <p:nvPicPr>
          <p:cNvPr id="3" name="Picture 2">
            <a:extLst>
              <a:ext uri="{FF2B5EF4-FFF2-40B4-BE49-F238E27FC236}">
                <a16:creationId xmlns:a16="http://schemas.microsoft.com/office/drawing/2014/main" id="{F6739BA0-06AF-41DF-AF3B-D5652891BA29}"/>
              </a:ext>
            </a:extLst>
          </p:cNvPr>
          <p:cNvPicPr>
            <a:picLocks noChangeAspect="1"/>
          </p:cNvPicPr>
          <p:nvPr/>
        </p:nvPicPr>
        <p:blipFill rotWithShape="1">
          <a:blip r:embed="rId5"/>
          <a:srcRect l="11017" t="16893" r="11208" b="15343"/>
          <a:stretch/>
        </p:blipFill>
        <p:spPr>
          <a:xfrm>
            <a:off x="5296478" y="498859"/>
            <a:ext cx="1404071" cy="1223337"/>
          </a:xfrm>
          <a:prstGeom prst="rect">
            <a:avLst/>
          </a:prstGeom>
        </p:spPr>
      </p:pic>
      <p:pic>
        <p:nvPicPr>
          <p:cNvPr id="5" name="Picture 4">
            <a:extLst>
              <a:ext uri="{FF2B5EF4-FFF2-40B4-BE49-F238E27FC236}">
                <a16:creationId xmlns:a16="http://schemas.microsoft.com/office/drawing/2014/main" id="{70E81B9D-788A-464A-A286-47967C47240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82838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03699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hudi. </a:t>
            </a:r>
            <a:endParaRPr dirty="0"/>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9528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a:t>
            </a:r>
            <a:endParaRPr dirty="0"/>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spTree>
    <p:extLst>
      <p:ext uri="{BB962C8B-B14F-4D97-AF65-F5344CB8AC3E}">
        <p14:creationId xmlns:p14="http://schemas.microsoft.com/office/powerpoint/2010/main" val="325767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322731" y="427780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a:t>
            </a:r>
            <a:endParaRPr dirty="0"/>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12107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35965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4965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bipo. </a:t>
            </a:r>
            <a:endParaRPr dirty="0"/>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9645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3">
            <a:alphaModFix/>
          </a:blip>
          <a:srcRect b="15626"/>
          <a:stretch/>
        </p:blipFill>
        <p:spPr>
          <a:xfrm>
            <a:off x="4616150" y="423742"/>
            <a:ext cx="2948600" cy="1216850"/>
          </a:xfrm>
          <a:prstGeom prst="rect">
            <a:avLst/>
          </a:prstGeom>
          <a:noFill/>
          <a:ln>
            <a:noFill/>
          </a:ln>
        </p:spPr>
      </p:pic>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1542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27;p34">
            <a:extLst>
              <a:ext uri="{FF2B5EF4-FFF2-40B4-BE49-F238E27FC236}">
                <a16:creationId xmlns:a16="http://schemas.microsoft.com/office/drawing/2014/main" id="{3050380B-C590-4819-B3A1-7133BDDCEE9B}"/>
              </a:ext>
            </a:extLst>
          </p:cNvPr>
          <p:cNvSpPr txBox="1"/>
          <p:nvPr/>
        </p:nvSpPr>
        <p:spPr>
          <a:xfrm>
            <a:off x="5740072" y="43111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3"/>
          <a:stretch>
            <a:fillRect/>
          </a:stretch>
        </p:blipFill>
        <p:spPr>
          <a:xfrm>
            <a:off x="5085147" y="2659440"/>
            <a:ext cx="2005482" cy="1636975"/>
          </a:xfrm>
          <a:prstGeom prst="rect">
            <a:avLst/>
          </a:prstGeom>
        </p:spPr>
      </p:pic>
      <p:pic>
        <p:nvPicPr>
          <p:cNvPr id="4" name="Google Shape;230;p34">
            <a:extLst>
              <a:ext uri="{FF2B5EF4-FFF2-40B4-BE49-F238E27FC236}">
                <a16:creationId xmlns:a16="http://schemas.microsoft.com/office/drawing/2014/main" id="{90E8E91B-A307-4B14-ABBF-A6309A0E9679}"/>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E1F0D151-571F-421C-961F-DD2D74F35E6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32;p34">
            <a:extLst>
              <a:ext uri="{FF2B5EF4-FFF2-40B4-BE49-F238E27FC236}">
                <a16:creationId xmlns:a16="http://schemas.microsoft.com/office/drawing/2014/main" id="{E40A786C-A5CD-4711-BCE8-E19D171A0526}"/>
              </a:ext>
            </a:extLst>
          </p:cNvPr>
          <p:cNvPicPr preferRelativeResize="0"/>
          <p:nvPr/>
        </p:nvPicPr>
        <p:blipFill rotWithShape="1">
          <a:blip r:embed="rId7">
            <a:alphaModFix/>
          </a:blip>
          <a:srcRect b="15626"/>
          <a:stretch/>
        </p:blipFill>
        <p:spPr>
          <a:xfrm>
            <a:off x="4616150" y="423742"/>
            <a:ext cx="2948600" cy="1216850"/>
          </a:xfrm>
          <a:prstGeom prst="rect">
            <a:avLst/>
          </a:prstGeom>
          <a:noFill/>
          <a:ln>
            <a:noFill/>
          </a:ln>
        </p:spPr>
      </p:pic>
    </p:spTree>
    <p:extLst>
      <p:ext uri="{BB962C8B-B14F-4D97-AF65-F5344CB8AC3E}">
        <p14:creationId xmlns:p14="http://schemas.microsoft.com/office/powerpoint/2010/main" val="25355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37480" y="1539652"/>
            <a:ext cx="1603050" cy="1603050"/>
          </a:xfrm>
          <a:prstGeom prst="rect">
            <a:avLst/>
          </a:prstGeom>
          <a:noFill/>
          <a:ln>
            <a:noFill/>
          </a:ln>
        </p:spPr>
      </p:pic>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4">
            <a:alphaModFix/>
          </a:blip>
          <a:srcRect b="15626"/>
          <a:stretch/>
        </p:blipFill>
        <p:spPr>
          <a:xfrm>
            <a:off x="4522968" y="322802"/>
            <a:ext cx="2948600" cy="1216850"/>
          </a:xfrm>
          <a:prstGeom prst="rect">
            <a:avLst/>
          </a:prstGeom>
          <a:noFill/>
          <a:ln>
            <a:noFill/>
          </a:ln>
        </p:spPr>
      </p:pic>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5"/>
          <a:stretch>
            <a:fillRect/>
          </a:stretch>
        </p:blipFill>
        <p:spPr>
          <a:xfrm>
            <a:off x="4994527" y="2667991"/>
            <a:ext cx="2005482" cy="1636975"/>
          </a:xfrm>
          <a:prstGeom prst="rect">
            <a:avLst/>
          </a:prstGeom>
        </p:spPr>
      </p:pic>
      <p:pic>
        <p:nvPicPr>
          <p:cNvPr id="5" name="Picture 4">
            <a:extLst>
              <a:ext uri="{FF2B5EF4-FFF2-40B4-BE49-F238E27FC236}">
                <a16:creationId xmlns:a16="http://schemas.microsoft.com/office/drawing/2014/main" id="{A0395941-7EE0-495D-9E77-37C7C7F36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02837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32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gerp. </a:t>
            </a:r>
            <a:endParaRPr dirty="0"/>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0472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spTree>
    <p:extLst>
      <p:ext uri="{BB962C8B-B14F-4D97-AF65-F5344CB8AC3E}">
        <p14:creationId xmlns:p14="http://schemas.microsoft.com/office/powerpoint/2010/main" val="122454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
        <p:nvSpPr>
          <p:cNvPr id="8" name="Google Shape;250;p36">
            <a:extLst>
              <a:ext uri="{FF2B5EF4-FFF2-40B4-BE49-F238E27FC236}">
                <a16:creationId xmlns:a16="http://schemas.microsoft.com/office/drawing/2014/main" id="{E595240F-A0F4-49CF-9553-209098DCE27D}"/>
              </a:ext>
            </a:extLst>
          </p:cNvPr>
          <p:cNvSpPr txBox="1"/>
          <p:nvPr/>
        </p:nvSpPr>
        <p:spPr>
          <a:xfrm>
            <a:off x="5481260" y="4503894"/>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spTree>
    <p:extLst>
      <p:ext uri="{BB962C8B-B14F-4D97-AF65-F5344CB8AC3E}">
        <p14:creationId xmlns:p14="http://schemas.microsoft.com/office/powerpoint/2010/main" val="389805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Tree>
    <p:extLst>
      <p:ext uri="{BB962C8B-B14F-4D97-AF65-F5344CB8AC3E}">
        <p14:creationId xmlns:p14="http://schemas.microsoft.com/office/powerpoint/2010/main" val="57634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01267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 dirty="0"/>
              <a:t>wub</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814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448945" y="1442348"/>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21;p33">
            <a:extLst>
              <a:ext uri="{FF2B5EF4-FFF2-40B4-BE49-F238E27FC236}">
                <a16:creationId xmlns:a16="http://schemas.microsoft.com/office/drawing/2014/main" id="{A084915F-DA46-47C8-81D1-B9E60227CB13}"/>
              </a:ext>
            </a:extLst>
          </p:cNvPr>
          <p:cNvPicPr preferRelativeResize="0"/>
          <p:nvPr/>
        </p:nvPicPr>
        <p:blipFill rotWithShape="1">
          <a:blip r:embed="rId4">
            <a:alphaModFix/>
          </a:blip>
          <a:srcRect l="6751" t="29884" r="8330" b="36541"/>
          <a:stretch/>
        </p:blipFill>
        <p:spPr>
          <a:xfrm>
            <a:off x="4835226" y="494079"/>
            <a:ext cx="2203176" cy="615600"/>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spTree>
    <p:extLst>
      <p:ext uri="{BB962C8B-B14F-4D97-AF65-F5344CB8AC3E}">
        <p14:creationId xmlns:p14="http://schemas.microsoft.com/office/powerpoint/2010/main" val="1137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Google Shape;220;p33">
            <a:extLst>
              <a:ext uri="{FF2B5EF4-FFF2-40B4-BE49-F238E27FC236}">
                <a16:creationId xmlns:a16="http://schemas.microsoft.com/office/drawing/2014/main" id="{6A022CBB-C562-4039-BBF5-EBA9A99FFD29}"/>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7;p33">
            <a:extLst>
              <a:ext uri="{FF2B5EF4-FFF2-40B4-BE49-F238E27FC236}">
                <a16:creationId xmlns:a16="http://schemas.microsoft.com/office/drawing/2014/main" id="{7DADA028-A02A-4101-A9C4-60E53D016A8D}"/>
              </a:ext>
            </a:extLst>
          </p:cNvPr>
          <p:cNvSpPr txBox="1"/>
          <p:nvPr/>
        </p:nvSpPr>
        <p:spPr>
          <a:xfrm>
            <a:off x="5422018" y="437425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Google Shape;218;p33">
            <a:extLst>
              <a:ext uri="{FF2B5EF4-FFF2-40B4-BE49-F238E27FC236}">
                <a16:creationId xmlns:a16="http://schemas.microsoft.com/office/drawing/2014/main" id="{F5BEA134-522F-422A-8EEA-53F230221248}"/>
              </a:ext>
            </a:extLst>
          </p:cNvPr>
          <p:cNvPicPr preferRelativeResize="0"/>
          <p:nvPr/>
        </p:nvPicPr>
        <p:blipFill>
          <a:blip r:embed="rId4">
            <a:alphaModFix/>
          </a:blip>
          <a:stretch>
            <a:fillRect/>
          </a:stretch>
        </p:blipFill>
        <p:spPr>
          <a:xfrm>
            <a:off x="4268264" y="2787216"/>
            <a:ext cx="3004225" cy="1689876"/>
          </a:xfrm>
          <a:prstGeom prst="rect">
            <a:avLst/>
          </a:prstGeom>
          <a:noFill/>
          <a:ln>
            <a:noFill/>
          </a:ln>
        </p:spPr>
      </p:pic>
      <p:pic>
        <p:nvPicPr>
          <p:cNvPr id="8" name="Picture 7">
            <a:extLst>
              <a:ext uri="{FF2B5EF4-FFF2-40B4-BE49-F238E27FC236}">
                <a16:creationId xmlns:a16="http://schemas.microsoft.com/office/drawing/2014/main" id="{1A46E6AC-F596-4D0C-BEAC-B6A07EABBF2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Google Shape;221;p33">
            <a:extLst>
              <a:ext uri="{FF2B5EF4-FFF2-40B4-BE49-F238E27FC236}">
                <a16:creationId xmlns:a16="http://schemas.microsoft.com/office/drawing/2014/main" id="{E6042B35-6314-4ED3-96EA-784DB15FB033}"/>
              </a:ext>
            </a:extLst>
          </p:cNvPr>
          <p:cNvPicPr preferRelativeResize="0"/>
          <p:nvPr/>
        </p:nvPicPr>
        <p:blipFill rotWithShape="1">
          <a:blip r:embed="rId7">
            <a:alphaModFix/>
          </a:blip>
          <a:srcRect l="6751" t="29884" r="8330" b="36541"/>
          <a:stretch/>
        </p:blipFill>
        <p:spPr>
          <a:xfrm>
            <a:off x="4835226" y="494079"/>
            <a:ext cx="2203176" cy="615600"/>
          </a:xfrm>
          <a:prstGeom prst="rect">
            <a:avLst/>
          </a:prstGeom>
          <a:noFill/>
          <a:ln>
            <a:noFill/>
          </a:ln>
        </p:spPr>
      </p:pic>
    </p:spTree>
    <p:extLst>
      <p:ext uri="{BB962C8B-B14F-4D97-AF65-F5344CB8AC3E}">
        <p14:creationId xmlns:p14="http://schemas.microsoft.com/office/powerpoint/2010/main" val="1498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28360" y="2907237"/>
            <a:ext cx="3004225" cy="1689876"/>
          </a:xfrm>
          <a:prstGeom prst="rect">
            <a:avLst/>
          </a:prstGeom>
          <a:noFill/>
          <a:ln>
            <a:noFill/>
          </a:ln>
        </p:spPr>
      </p:pic>
      <p:pic>
        <p:nvPicPr>
          <p:cNvPr id="220" name="Google Shape;220;p33"/>
          <p:cNvPicPr preferRelativeResize="0"/>
          <p:nvPr/>
        </p:nvPicPr>
        <p:blipFill rotWithShape="1">
          <a:blip r:embed="rId4">
            <a:alphaModFix/>
          </a:blip>
          <a:srcRect l="623" t="24334" r="12736" b="26185"/>
          <a:stretch/>
        </p:blipFill>
        <p:spPr>
          <a:xfrm rot="-1240580" flipH="1">
            <a:off x="406485" y="1811240"/>
            <a:ext cx="3058808" cy="944344"/>
          </a:xfrm>
          <a:prstGeom prst="rect">
            <a:avLst/>
          </a:prstGeom>
          <a:noFill/>
          <a:ln>
            <a:noFill/>
          </a:ln>
        </p:spPr>
      </p:pic>
      <p:pic>
        <p:nvPicPr>
          <p:cNvPr id="221" name="Google Shape;221;p33"/>
          <p:cNvPicPr preferRelativeResize="0"/>
          <p:nvPr/>
        </p:nvPicPr>
        <p:blipFill rotWithShape="1">
          <a:blip r:embed="rId5">
            <a:alphaModFix/>
          </a:blip>
          <a:srcRect l="6751" t="29884" r="8330" b="36541"/>
          <a:stretch/>
        </p:blipFill>
        <p:spPr>
          <a:xfrm>
            <a:off x="4934064" y="584165"/>
            <a:ext cx="2203176" cy="615600"/>
          </a:xfrm>
          <a:prstGeom prst="rect">
            <a:avLst/>
          </a:prstGeom>
          <a:noFill/>
          <a:ln>
            <a:noFill/>
          </a:ln>
        </p:spPr>
      </p:pic>
      <p:pic>
        <p:nvPicPr>
          <p:cNvPr id="5" name="Picture 4">
            <a:extLst>
              <a:ext uri="{FF2B5EF4-FFF2-40B4-BE49-F238E27FC236}">
                <a16:creationId xmlns:a16="http://schemas.microsoft.com/office/drawing/2014/main" id="{1F796EDF-5CFC-4426-AF89-764C87A915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235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1"/>
                                        </p:tgtEl>
                                        <p:attrNameLst>
                                          <p:attrName>r</p:attrName>
                                        </p:attrNameLst>
                                      </p:cBhvr>
                                    </p:animRot>
                                    <p:animRot by="-240000">
                                      <p:cBhvr>
                                        <p:cTn id="15" dur="200" fill="hold">
                                          <p:stCondLst>
                                            <p:cond delay="200"/>
                                          </p:stCondLst>
                                        </p:cTn>
                                        <p:tgtEl>
                                          <p:spTgt spid="221"/>
                                        </p:tgtEl>
                                        <p:attrNameLst>
                                          <p:attrName>r</p:attrName>
                                        </p:attrNameLst>
                                      </p:cBhvr>
                                    </p:animRot>
                                    <p:animRot by="240000">
                                      <p:cBhvr>
                                        <p:cTn id="16" dur="200" fill="hold">
                                          <p:stCondLst>
                                            <p:cond delay="400"/>
                                          </p:stCondLst>
                                        </p:cTn>
                                        <p:tgtEl>
                                          <p:spTgt spid="221"/>
                                        </p:tgtEl>
                                        <p:attrNameLst>
                                          <p:attrName>r</p:attrName>
                                        </p:attrNameLst>
                                      </p:cBhvr>
                                    </p:animRot>
                                    <p:animRot by="-240000">
                                      <p:cBhvr>
                                        <p:cTn id="17" dur="200" fill="hold">
                                          <p:stCondLst>
                                            <p:cond delay="600"/>
                                          </p:stCondLst>
                                        </p:cTn>
                                        <p:tgtEl>
                                          <p:spTgt spid="221"/>
                                        </p:tgtEl>
                                        <p:attrNameLst>
                                          <p:attrName>r</p:attrName>
                                        </p:attrNameLst>
                                      </p:cBhvr>
                                    </p:animRot>
                                    <p:animRot by="120000">
                                      <p:cBhvr>
                                        <p:cTn id="18" dur="200" fill="hold">
                                          <p:stCondLst>
                                            <p:cond delay="800"/>
                                          </p:stCondLst>
                                        </p:cTn>
                                        <p:tgtEl>
                                          <p:spTgt spid="2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18"/>
                                        </p:tgtEl>
                                        <p:attrNameLst>
                                          <p:attrName>r</p:attrName>
                                        </p:attrNameLst>
                                      </p:cBhvr>
                                    </p:animRot>
                                    <p:animRot by="-240000">
                                      <p:cBhvr>
                                        <p:cTn id="23" dur="200" fill="hold">
                                          <p:stCondLst>
                                            <p:cond delay="200"/>
                                          </p:stCondLst>
                                        </p:cTn>
                                        <p:tgtEl>
                                          <p:spTgt spid="218"/>
                                        </p:tgtEl>
                                        <p:attrNameLst>
                                          <p:attrName>r</p:attrName>
                                        </p:attrNameLst>
                                      </p:cBhvr>
                                    </p:animRot>
                                    <p:animRot by="240000">
                                      <p:cBhvr>
                                        <p:cTn id="24" dur="200" fill="hold">
                                          <p:stCondLst>
                                            <p:cond delay="400"/>
                                          </p:stCondLst>
                                        </p:cTn>
                                        <p:tgtEl>
                                          <p:spTgt spid="218"/>
                                        </p:tgtEl>
                                        <p:attrNameLst>
                                          <p:attrName>r</p:attrName>
                                        </p:attrNameLst>
                                      </p:cBhvr>
                                    </p:animRot>
                                    <p:animRot by="-240000">
                                      <p:cBhvr>
                                        <p:cTn id="25" dur="200" fill="hold">
                                          <p:stCondLst>
                                            <p:cond delay="600"/>
                                          </p:stCondLst>
                                        </p:cTn>
                                        <p:tgtEl>
                                          <p:spTgt spid="218"/>
                                        </p:tgtEl>
                                        <p:attrNameLst>
                                          <p:attrName>r</p:attrName>
                                        </p:attrNameLst>
                                      </p:cBhvr>
                                    </p:animRot>
                                    <p:animRot by="120000">
                                      <p:cBhvr>
                                        <p:cTn id="26" dur="200" fill="hold">
                                          <p:stCondLst>
                                            <p:cond delay="800"/>
                                          </p:stCondLst>
                                        </p:cTn>
                                        <p:tgtEl>
                                          <p:spTgt spid="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TotalTime>
  <Words>2260</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8</cp:revision>
  <dcterms:modified xsi:type="dcterms:W3CDTF">2021-06-20T15:06:48Z</dcterms:modified>
</cp:coreProperties>
</file>